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2"/>
  </p:handoutMasterIdLst>
  <p:sldIdLst>
    <p:sldId id="256" r:id="rId2"/>
    <p:sldId id="272" r:id="rId3"/>
    <p:sldId id="287" r:id="rId4"/>
    <p:sldId id="28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8" r:id="rId13"/>
    <p:sldId id="264" r:id="rId14"/>
    <p:sldId id="265" r:id="rId15"/>
    <p:sldId id="267" r:id="rId16"/>
    <p:sldId id="266" r:id="rId17"/>
    <p:sldId id="269" r:id="rId18"/>
    <p:sldId id="289" r:id="rId19"/>
    <p:sldId id="270" r:id="rId20"/>
    <p:sldId id="29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3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88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C8FCD-9A70-4998-8075-977990D00F73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F243E-DC61-41F0-8C94-59E1651113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9441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53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506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44302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1859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59826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446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526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453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659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374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962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585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814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910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643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155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F369363-07F3-4503-AA18-1266168453D6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736CF01-320E-4B18-BE3A-4AF3260118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27261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685799"/>
            <a:ext cx="9951720" cy="464820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инновационной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 «Оптимизация партнерских отношений ДОУ и семьи при формировании у детей основ физической культуры и здорового образа жизни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2018 –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0887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233468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альбом «Наши семейные спортивные традиции»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 descr="C:\Users\admin\AppData\Local\Microsoft\Windows\Temporary Internet Files\Content.Word\IMG_695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1"/>
            <a:ext cx="4312920" cy="361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 descr="C:\Users\admin\AppData\Local\Microsoft\Windows\Temporary Internet Files\Content.Word\IMG_6949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760" y="685801"/>
            <a:ext cx="4328160" cy="361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2224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ЯНВАРЬ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«Игры в семье»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0840" y="381000"/>
            <a:ext cx="5808000" cy="43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66267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1072359" cy="150706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ЯНВАРЬ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«Малая Зимняя олимпиада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212" y="774033"/>
            <a:ext cx="4933950" cy="3713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t="7572" r="30125"/>
          <a:stretch/>
        </p:blipFill>
        <p:spPr>
          <a:xfrm>
            <a:off x="6660198" y="774033"/>
            <a:ext cx="4818699" cy="3713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30646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380028" cy="150706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ФЕВРАЛЬ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«Папа – лучший друг»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7" t="23778" b="1334"/>
          <a:stretch/>
        </p:blipFill>
        <p:spPr>
          <a:xfrm>
            <a:off x="502921" y="685801"/>
            <a:ext cx="5118418" cy="361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82121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967857" cy="150706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СПОРТИВНЫЙ ПРАЗДНИК, ПОСВЯЩЕННЫЙ 23 ФЕВРАЛЯ «Военные профессии»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67" t="19391" r="17166" b="18000"/>
          <a:stretch/>
        </p:blipFill>
        <p:spPr>
          <a:xfrm>
            <a:off x="684213" y="685801"/>
            <a:ext cx="4937125" cy="361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52895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510657" cy="150706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ФЕВРАЛЬ «Бег ползунков»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5812" y="685800"/>
            <a:ext cx="5289867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116"/>
          <a:stretch/>
        </p:blipFill>
        <p:spPr>
          <a:xfrm>
            <a:off x="684213" y="685801"/>
            <a:ext cx="4937125" cy="361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72545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1033171" cy="150706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«С мамой веселей»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5812" y="685800"/>
            <a:ext cx="5609907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1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96799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484531" cy="150706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АПРЕЛЬ Всероссийская акция «День здоровья»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810" y="685800"/>
            <a:ext cx="4815931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7" t="29777" r="5500" b="4000"/>
          <a:stretch/>
        </p:blipFill>
        <p:spPr>
          <a:xfrm>
            <a:off x="5808662" y="685800"/>
            <a:ext cx="5255577" cy="3614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02626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7646" y="4911634"/>
            <a:ext cx="8460966" cy="1082765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Фестиваль Игры 4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АРИНА\Проект 4 д\2 сезон 2018-2019\фестиваль 2019\16.05.19\tADAlpHsH0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2950" y="685800"/>
            <a:ext cx="4819651" cy="4042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МАРИНА\Проект 4 д\2 сезон 2018-2019\фестиваль 2019\16.05.19\tzqnGrnGIx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920111" y="587829"/>
            <a:ext cx="3634678" cy="4127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187748" cy="150706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рисунков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«Мой спортивный воспитатель»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39" r="4702" b="14589"/>
          <a:stretch/>
        </p:blipFill>
        <p:spPr>
          <a:xfrm>
            <a:off x="2804160" y="524933"/>
            <a:ext cx="6477000" cy="396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7073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817" y="535577"/>
            <a:ext cx="11678193" cy="553865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3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установление сотрудничества детского сада и семьи в вопросах преемственности воспитания, физического развития и оздоровления детей дошкольного возраста и приобщение детей и членов семей воспитанников, посещающих ДОУ к занятиям физической культурой и спортом, здоровому образу жизни через различные формы работы.</a:t>
            </a:r>
            <a:endParaRPr lang="ru-RU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169817"/>
            <a:ext cx="11795761" cy="6374673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2018 – 2019 учебном году прошли следующие мероприятия:</a:t>
            </a:r>
            <a:b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«Включайся» в сентябре играли в детско-родительском сообществе.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Октябрь «Для игры препятствий нет», играем с бабушками воспитанников гр. «Кораблик» и пожилыми людьми ГБУ КЦСОН.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3.«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Ступеньки роста» 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игры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участием младших школьников.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Декабрь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 дороге в Новый год» - привлекаем детей из детского сада «Солнышко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Родительское собрание в нетрадиционной форме «Мы за здоровый образ жизни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6.альбом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«Наши семейные спортивные традиции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7.ЯНВАРЬ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«Игры в семье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ЯНВАРЬ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«Малая Зимняя олимпиада»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ФЕВРАЛЬ «Папа – лучший друг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СПОРТИВНЫЙ ПРАЗДНИК, ПОСВЯЩЕННЫЙ 23 ФЕВРАЛЯ «Военные профессии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МАРТ «С мамой веселей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АПРЕЛЬ Всероссийская акция «День здоровья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13.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май совместно с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рцдик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волонтёрами провели Фестиваль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Игры 4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Выставка рисунков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«Мой спортивный воспитатель»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73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075" y="685800"/>
            <a:ext cx="11325496" cy="566274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u="sng" dirty="0" smtClean="0"/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Задачи реализации цели</a:t>
            </a:r>
            <a:endParaRPr lang="ru-RU" dirty="0" smtClean="0">
              <a:solidFill>
                <a:srgbClr val="FF0000"/>
              </a:solidFill>
            </a:endParaRP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единства воспитательных, развивающих и обучающих целей и задач по физической культуре детского сада и семьи.</a:t>
            </a:r>
          </a:p>
          <a:p>
            <a:pPr algn="just">
              <a:buNone/>
            </a:pP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Привлечение родителей к проблеме воспитания здорового подрастающего поколения; пропаганда здорового образа жизни среди детей и родителей. Внедрение новых форм работы с родителями по данному направлению.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Совершенствование   профессионализма и компетентности педагогического коллектива по данному направлению, распространение опыта работы по данному направлению.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823" y="248194"/>
            <a:ext cx="11521440" cy="6400800"/>
          </a:xfrm>
        </p:spPr>
        <p:txBody>
          <a:bodyPr/>
          <a:lstStyle/>
          <a:p>
            <a:pPr>
              <a:buNone/>
            </a:pPr>
            <a:r>
              <a:rPr lang="ru-RU" sz="2800" b="1" u="sng" dirty="0" smtClean="0">
                <a:solidFill>
                  <a:srgbClr val="FF0000"/>
                </a:solidFill>
              </a:rPr>
              <a:t>Ожидаемые результаты:</a:t>
            </a:r>
            <a:endParaRPr lang="ru-RU" sz="28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- активное включение в физкультурно-оздоровительную работу родителей;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- повышение профессиональной культуры педагогов в вопросах </a:t>
            </a:r>
            <a:r>
              <a:rPr lang="ru-RU" sz="2800" dirty="0" err="1" smtClean="0">
                <a:solidFill>
                  <a:schemeClr val="tx1"/>
                </a:solidFill>
              </a:rPr>
              <a:t>здоровьесберегающих</a:t>
            </a:r>
            <a:r>
              <a:rPr lang="ru-RU" sz="2800" dirty="0" smtClean="0">
                <a:solidFill>
                  <a:schemeClr val="tx1"/>
                </a:solidFill>
              </a:rPr>
              <a:t> технологий;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- расширение связей с социальными институтами по вопросам физкультурно-оздоровительной работы.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898188" cy="1507067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Сентябрь</a:t>
            </a:r>
            <a:r>
              <a:rPr lang="ru-RU" dirty="0" smtClean="0"/>
              <a:t> «Включайся»</a:t>
            </a:r>
            <a:r>
              <a:rPr lang="ru-RU" dirty="0"/>
              <a:t> играем в детско-родительском сообществе. </a:t>
            </a:r>
          </a:p>
        </p:txBody>
      </p:sp>
      <p:pic>
        <p:nvPicPr>
          <p:cNvPr id="7" name="Объект 6" descr="C:\4D игра\4 д новый сезон\включайся\IMG_580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680" y="685802"/>
            <a:ext cx="4434840" cy="348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 descr="C:\4D игра\4 д новый сезон\включайся\IMG_5833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1776" y="685802"/>
            <a:ext cx="4424824" cy="348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42045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867708" cy="15070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Октябрь</a:t>
            </a:r>
            <a:r>
              <a:rPr lang="ru-RU" dirty="0" smtClean="0"/>
              <a:t> «Для </a:t>
            </a:r>
            <a:r>
              <a:rPr lang="ru-RU" dirty="0"/>
              <a:t>игры препятствий нет», </a:t>
            </a:r>
            <a:r>
              <a:rPr lang="ru-RU" dirty="0" smtClean="0"/>
              <a:t>играем с бабушками воспитанников гр. «Кораблик» и пожилыми людьми ГБУ </a:t>
            </a:r>
            <a:r>
              <a:rPr lang="ru-RU" dirty="0" smtClean="0"/>
              <a:t>КЦСОН.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7518" y="807720"/>
            <a:ext cx="4592002" cy="3493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2483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882948" cy="150706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«Ступеньки роста» </a:t>
            </a:r>
            <a:r>
              <a:rPr lang="ru-RU" dirty="0"/>
              <a:t>- игры с участием </a:t>
            </a:r>
            <a:r>
              <a:rPr lang="ru-RU" dirty="0" smtClean="0"/>
              <a:t>младших </a:t>
            </a:r>
            <a:r>
              <a:rPr lang="ru-RU" dirty="0" smtClean="0"/>
              <a:t>школьников.</a:t>
            </a:r>
            <a:r>
              <a:rPr lang="ru-RU" dirty="0"/>
              <a:t> 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1583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035348" cy="15070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Декабрь </a:t>
            </a:r>
            <a:r>
              <a:rPr lang="ru-RU" dirty="0" smtClean="0"/>
              <a:t>«По </a:t>
            </a:r>
            <a:r>
              <a:rPr lang="ru-RU" dirty="0"/>
              <a:t>дороге в Новый год» - привлекаем детей из </a:t>
            </a:r>
            <a:r>
              <a:rPr lang="ru-RU" dirty="0" smtClean="0"/>
              <a:t>детского сада «Солнышко».</a:t>
            </a:r>
            <a:endParaRPr lang="ru-RU" dirty="0"/>
          </a:p>
        </p:txBody>
      </p:sp>
      <p:pic>
        <p:nvPicPr>
          <p:cNvPr id="5" name="Объект 4" descr="F:\солнышко\колобок\IMG_6829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7281" y="685801"/>
            <a:ext cx="4328160" cy="361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 descr="F:\солнышко\симон сказал\IMG_6810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4265" y="685801"/>
            <a:ext cx="4267575" cy="361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54156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852468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Родительское собрание в нетрадиционной форме «Мы за здоровый образ жизни»</a:t>
            </a:r>
            <a:endParaRPr lang="ru-RU" dirty="0"/>
          </a:p>
        </p:txBody>
      </p:sp>
      <p:pic>
        <p:nvPicPr>
          <p:cNvPr id="5" name="Объект 4" descr="F:\собран. кораблик и досуг\IMG_6045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3960" y="685801"/>
            <a:ext cx="4084320" cy="361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 descr="F:\собран. кораблик и досуг\IMG_606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0320" y="685801"/>
            <a:ext cx="4465320" cy="361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8172039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737</TotalTime>
  <Words>269</Words>
  <Application>Microsoft Office PowerPoint</Application>
  <PresentationFormat>Произвольный</PresentationFormat>
  <Paragraphs>29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Сектор</vt:lpstr>
      <vt:lpstr>Отчет об инновационной деятельности по теме: «Оптимизация партнерских отношений ДОУ и семьи при формировании у детей основ физической культуры и здорового образа жизни»  за 2018 – 2019 учебный год  </vt:lpstr>
      <vt:lpstr>Слайд 2</vt:lpstr>
      <vt:lpstr>Слайд 3</vt:lpstr>
      <vt:lpstr>Слайд 4</vt:lpstr>
      <vt:lpstr>Сентябрь «Включайся» играем в детско-родительском сообществе. </vt:lpstr>
      <vt:lpstr>Октябрь «Для игры препятствий нет», играем с бабушками воспитанников гр. «Кораблик» и пожилыми людьми ГБУ КЦСОН. </vt:lpstr>
      <vt:lpstr>«Ступеньки роста» - игры с участием младших школьников. </vt:lpstr>
      <vt:lpstr>Декабрь «По дороге в Новый год» - привлекаем детей из детского сада «Солнышко».</vt:lpstr>
      <vt:lpstr>Родительское собрание в нетрадиционной форме «Мы за здоровый образ жизни»</vt:lpstr>
      <vt:lpstr>альбом «Наши семейные спортивные традиции» </vt:lpstr>
      <vt:lpstr>ЯНВАРЬ «Игры в семье»</vt:lpstr>
      <vt:lpstr>ЯНВАРЬ «Малая Зимняя олимпиада»</vt:lpstr>
      <vt:lpstr>ФЕВРАЛЬ «Папа – лучший друг»</vt:lpstr>
      <vt:lpstr>СПОРТИВНЫЙ ПРАЗДНИК, ПОСВЯЩЕННЫЙ 23 ФЕВРАЛЯ «Военные профессии»</vt:lpstr>
      <vt:lpstr>ФЕВРАЛЬ «Бег ползунков»</vt:lpstr>
      <vt:lpstr>МАРТ «С мамой веселей»</vt:lpstr>
      <vt:lpstr>АПРЕЛЬ Всероссийская акция «День здоровья»</vt:lpstr>
      <vt:lpstr>Фестиваль Игры 4 D</vt:lpstr>
      <vt:lpstr>Выставка рисунков  «Мой спортивный воспитатель»</vt:lpstr>
      <vt:lpstr>В 2018 – 2019 учебном году прошли следующие мероприятия: 1. «Включайся» в сентябре играли в детско-родительском сообществе. 2. Октябрь «Для игры препятствий нет», играем с бабушками воспитанников гр. «Кораблик» и пожилыми людьми ГБУ КЦСОН.  3.«Ступеньки роста» - игры  с участием младших школьников.  4. Декабрь  «По дороге в Новый год» - привлекаем детей из детского сада «Солнышко». 5. Родительское собрание в нетрадиционной форме «Мы за здоровый образ жизни» 6.альбом «Наши семейные спортивные традиции» 7.ЯНВАРЬ «Игры в семье» 8. ЯНВАРЬ «Малая Зимняя олимпиада» 9. ФЕВРАЛЬ «Папа – лучший друг» 10. СПОРТИВНЫЙ ПРАЗДНИК, ПОСВЯЩЕННЫЙ 23 ФЕВРАЛЯ «Военные профессии» 11. МАРТ «С мамой веселей» 12. АПРЕЛЬ Всероссийская акция «День здоровья» 13. май совместно с рцдик, волонтёрами провели Фестиваль Игры 4 D 14. Выставка рисунков  «Мой спортивный воспитатель»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об инновационной деятельности по теме: «Оптимизация партнерских отношений ДОУ и семьи при формировании у детей основ физической культуры и здорового образа жизни» за I полугодие 2018-2019 учебного года.</dc:title>
  <dc:creator>admin</dc:creator>
  <cp:lastModifiedBy>User</cp:lastModifiedBy>
  <cp:revision>83</cp:revision>
  <dcterms:created xsi:type="dcterms:W3CDTF">2019-04-14T09:11:26Z</dcterms:created>
  <dcterms:modified xsi:type="dcterms:W3CDTF">2023-01-29T18:43:24Z</dcterms:modified>
</cp:coreProperties>
</file>